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Relationship Id="rId20" Type="http://schemas.openxmlformats.org/officeDocument/2006/relationships/image" Target="../media/image241.png"/><Relationship Id="rId21" Type="http://schemas.openxmlformats.org/officeDocument/2006/relationships/image" Target="../media/image242.png"/><Relationship Id="rId22" Type="http://schemas.openxmlformats.org/officeDocument/2006/relationships/image" Target="../media/image243.png"/><Relationship Id="rId23" Type="http://schemas.openxmlformats.org/officeDocument/2006/relationships/image" Target="../media/image244.png"/><Relationship Id="rId24" Type="http://schemas.openxmlformats.org/officeDocument/2006/relationships/image" Target="../media/image245.png"/><Relationship Id="rId25" Type="http://schemas.openxmlformats.org/officeDocument/2006/relationships/image" Target="../media/image246.png"/><Relationship Id="rId26" Type="http://schemas.openxmlformats.org/officeDocument/2006/relationships/image" Target="../media/image247.png"/><Relationship Id="rId27" Type="http://schemas.openxmlformats.org/officeDocument/2006/relationships/image" Target="../media/image248.png"/><Relationship Id="rId28" Type="http://schemas.openxmlformats.org/officeDocument/2006/relationships/image" Target="../media/image2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157" y="2752119"/>
            <a:ext cx="9248067" cy="40850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3847" y="6738452"/>
            <a:ext cx="2738092" cy="11712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5542" y="1981085"/>
            <a:ext cx="3127946" cy="1725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37580" y="6210823"/>
            <a:ext cx="1545320" cy="1545320"/>
            <a:chOff x="10437580" y="6210823"/>
            <a:chExt cx="1545320" cy="15453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7580" y="6210823"/>
              <a:ext cx="1545320" cy="15453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14485" y="2193331"/>
            <a:ext cx="1740047" cy="1740047"/>
            <a:chOff x="13014485" y="2193331"/>
            <a:chExt cx="1740047" cy="17400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4485" y="2193331"/>
              <a:ext cx="1740047" cy="1740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6611" y="3700214"/>
            <a:ext cx="1700517" cy="1700517"/>
            <a:chOff x="12256611" y="3700214"/>
            <a:chExt cx="1700517" cy="17005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6611" y="3700214"/>
              <a:ext cx="1700517" cy="1700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69091" y="1924682"/>
            <a:ext cx="1775532" cy="1775532"/>
            <a:chOff x="14769091" y="1924682"/>
            <a:chExt cx="1775532" cy="17755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69091" y="1924682"/>
              <a:ext cx="1775532" cy="1775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65540" y="6425706"/>
            <a:ext cx="1591241" cy="1591241"/>
            <a:chOff x="12565540" y="6425706"/>
            <a:chExt cx="1591241" cy="15912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65540" y="6425706"/>
              <a:ext cx="1591241" cy="15912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7311" y="4724053"/>
            <a:ext cx="856448" cy="1571856"/>
            <a:chOff x="11437311" y="4724053"/>
            <a:chExt cx="856448" cy="15718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37311" y="4724053"/>
              <a:ext cx="856448" cy="15718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35585" y="3370264"/>
            <a:ext cx="859312" cy="1577112"/>
            <a:chOff x="14535585" y="3370264"/>
            <a:chExt cx="859312" cy="15771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35585" y="3370264"/>
              <a:ext cx="859312" cy="15771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80121" y="5318641"/>
            <a:ext cx="1449230" cy="1449230"/>
            <a:chOff x="12080121" y="5318641"/>
            <a:chExt cx="1449230" cy="14492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80121" y="5318641"/>
              <a:ext cx="1449230" cy="14492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37580" y="2898420"/>
            <a:ext cx="1545352" cy="1545352"/>
            <a:chOff x="10437580" y="2898420"/>
            <a:chExt cx="1545352" cy="15453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37580" y="2898420"/>
              <a:ext cx="1545352" cy="15453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35585" y="5142857"/>
            <a:ext cx="1514941" cy="1514941"/>
            <a:chOff x="14535585" y="5142857"/>
            <a:chExt cx="1514941" cy="15149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35585" y="5142857"/>
              <a:ext cx="1514941" cy="15149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835682" y="6303189"/>
            <a:ext cx="1357361" cy="1357361"/>
            <a:chOff x="15835682" y="6303189"/>
            <a:chExt cx="1357361" cy="13573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35682" y="6303189"/>
              <a:ext cx="1357361" cy="13573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43316" y="4074232"/>
            <a:ext cx="1614367" cy="1614367"/>
            <a:chOff x="15743316" y="4074232"/>
            <a:chExt cx="1614367" cy="16143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43316" y="4074232"/>
              <a:ext cx="1614367" cy="16143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73202" y="8803923"/>
            <a:ext cx="16739310" cy="863104"/>
            <a:chOff x="773202" y="8803923"/>
            <a:chExt cx="16739310" cy="86310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3202" y="8803923"/>
              <a:ext cx="16739310" cy="86310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30324" y="6751668"/>
            <a:ext cx="1118537" cy="84669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56990" y="5123968"/>
            <a:ext cx="1118509" cy="84669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71430" y="4694696"/>
            <a:ext cx="1118509" cy="84669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16858" y="9012601"/>
            <a:ext cx="14277540" cy="5906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63825" y="2329323"/>
            <a:ext cx="13758064" cy="7585900"/>
            <a:chOff x="2263825" y="2329323"/>
            <a:chExt cx="13758064" cy="7585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3825" y="2329323"/>
              <a:ext cx="13758064" cy="75859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914" y="1677447"/>
            <a:ext cx="16780003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1228" y="2682784"/>
            <a:ext cx="15103258" cy="6544282"/>
            <a:chOff x="1591228" y="2682784"/>
            <a:chExt cx="15103258" cy="6544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1228" y="2682784"/>
              <a:ext cx="15103258" cy="65442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9661" y="1584523"/>
            <a:ext cx="2810260" cy="11757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555" y="2525926"/>
            <a:ext cx="16284604" cy="4463188"/>
            <a:chOff x="1000555" y="2525926"/>
            <a:chExt cx="16284604" cy="44631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555" y="2525926"/>
              <a:ext cx="16284604" cy="4463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8907" y="7774765"/>
            <a:ext cx="16307900" cy="1749429"/>
            <a:chOff x="988907" y="7774765"/>
            <a:chExt cx="16307900" cy="1749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907" y="7774765"/>
              <a:ext cx="16307900" cy="1749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6342" y="1677447"/>
            <a:ext cx="16462851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7694" y="2604353"/>
            <a:ext cx="7398383" cy="7340957"/>
            <a:chOff x="1587694" y="2604353"/>
            <a:chExt cx="7398383" cy="73409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694" y="2604353"/>
              <a:ext cx="7398383" cy="7340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9435" y="2604353"/>
            <a:ext cx="7843077" cy="5936274"/>
            <a:chOff x="9669435" y="2604353"/>
            <a:chExt cx="7843077" cy="59362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9435" y="2604353"/>
              <a:ext cx="7843077" cy="59362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44364" y="1677447"/>
            <a:ext cx="11495355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7710" y="2455382"/>
            <a:ext cx="6324661" cy="7571127"/>
            <a:chOff x="2087710" y="2455382"/>
            <a:chExt cx="6324661" cy="7571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7710" y="2455382"/>
              <a:ext cx="6324661" cy="7571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49779" y="2455382"/>
            <a:ext cx="7332441" cy="7571127"/>
            <a:chOff x="9849779" y="2455382"/>
            <a:chExt cx="7332441" cy="7571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9779" y="2455382"/>
              <a:ext cx="7332441" cy="7571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93423" y="1584523"/>
            <a:ext cx="2426146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0566" y="2575552"/>
            <a:ext cx="6302171" cy="7161119"/>
            <a:chOff x="1540566" y="2575552"/>
            <a:chExt cx="6302171" cy="71611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566" y="2575552"/>
              <a:ext cx="6302171" cy="7161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9387" y="2575552"/>
            <a:ext cx="7781402" cy="3634171"/>
            <a:chOff x="9119387" y="2575552"/>
            <a:chExt cx="7781402" cy="3634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9387" y="2575552"/>
              <a:ext cx="7781402" cy="36341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93423" y="1584523"/>
            <a:ext cx="2426146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17875" y="2329323"/>
            <a:ext cx="9449964" cy="6980529"/>
            <a:chOff x="4417875" y="2329323"/>
            <a:chExt cx="9449964" cy="6980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7875" y="2329323"/>
              <a:ext cx="9449964" cy="69805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34229" y="1606752"/>
            <a:ext cx="18996203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3963" y="2515093"/>
            <a:ext cx="9677789" cy="7216236"/>
            <a:chOff x="4303963" y="2515093"/>
            <a:chExt cx="9677789" cy="72162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3963" y="2515093"/>
              <a:ext cx="9677789" cy="72162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7647" y="1677447"/>
            <a:ext cx="12893403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9584" y="1814365"/>
            <a:ext cx="7908958" cy="33587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9173" y="1358382"/>
            <a:ext cx="5447223" cy="39018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3201194"/>
            <a:ext cx="6171429" cy="6072587"/>
            <a:chOff x="6057143" y="3201194"/>
            <a:chExt cx="6171429" cy="60725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3201194"/>
              <a:ext cx="6171429" cy="60725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031" y="1488764"/>
            <a:ext cx="1257447" cy="9854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4798" y="1173817"/>
            <a:ext cx="3494626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04478" y="1677447"/>
            <a:ext cx="1981022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4314" y="939137"/>
            <a:ext cx="6819536" cy="3383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4628" y="6624295"/>
            <a:ext cx="15376458" cy="21429"/>
            <a:chOff x="1454628" y="6624295"/>
            <a:chExt cx="15376458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4628" y="6624295"/>
              <a:ext cx="1537645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6157" y="6624295"/>
            <a:ext cx="4136464" cy="21429"/>
            <a:chOff x="4406157" y="6624295"/>
            <a:chExt cx="413646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406157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3094" y="6624295"/>
            <a:ext cx="4136464" cy="21429"/>
            <a:chOff x="9743094" y="6624295"/>
            <a:chExt cx="413646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743094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202" y="9667026"/>
            <a:ext cx="16739310" cy="21429"/>
            <a:chOff x="773202" y="9667026"/>
            <a:chExt cx="1673931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202" y="9667026"/>
              <a:ext cx="1673931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3280" y="4292336"/>
            <a:ext cx="3271583" cy="15295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61" y="5446599"/>
            <a:ext cx="5980947" cy="7691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61488" y="4292332"/>
            <a:ext cx="3276584" cy="15301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06475" y="5446599"/>
            <a:ext cx="4885100" cy="7691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5739" y="6798962"/>
            <a:ext cx="3287726" cy="15295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818" y="7953218"/>
            <a:ext cx="5729757" cy="7692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31721" y="4292332"/>
            <a:ext cx="3275403" cy="15295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46656" y="5446599"/>
            <a:ext cx="5576909" cy="7691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43114" y="813845"/>
            <a:ext cx="6956334" cy="2415948"/>
            <a:chOff x="10343114" y="813845"/>
            <a:chExt cx="6956334" cy="24159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19862" y="1779482"/>
              <a:ext cx="1348509" cy="1348509"/>
              <a:chOff x="10919862" y="1779482"/>
              <a:chExt cx="1348509" cy="13485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919862" y="1779482"/>
                <a:ext cx="1348509" cy="13485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202272" y="813845"/>
              <a:ext cx="1502169" cy="1502169"/>
              <a:chOff x="12202272" y="813845"/>
              <a:chExt cx="1502169" cy="15021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202272" y="813845"/>
                <a:ext cx="1502169" cy="15021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76749" y="1647461"/>
              <a:ext cx="1582332" cy="1582332"/>
              <a:chOff x="13776749" y="1647461"/>
              <a:chExt cx="1582332" cy="158233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776749" y="1647461"/>
                <a:ext cx="1582332" cy="15823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464850" y="1105228"/>
              <a:ext cx="1348509" cy="1348509"/>
              <a:chOff x="15464850" y="1105228"/>
              <a:chExt cx="1348509" cy="134850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464850" y="1105228"/>
                <a:ext cx="1348509" cy="134850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39098" y="1433159"/>
              <a:ext cx="1160856" cy="8759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49340" y="2542929"/>
              <a:ext cx="1160856" cy="87594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88464" y="2542929"/>
              <a:ext cx="1160856" cy="875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3214075"/>
            <a:ext cx="6171429" cy="6072587"/>
            <a:chOff x="6057143" y="3214075"/>
            <a:chExt cx="6171429" cy="60725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3214075"/>
              <a:ext cx="6171429" cy="60725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031" y="1488764"/>
            <a:ext cx="1257447" cy="9854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4798" y="1173817"/>
            <a:ext cx="3494626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4888" y="1677447"/>
            <a:ext cx="2738413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3170951"/>
            <a:ext cx="6171429" cy="6017451"/>
            <a:chOff x="6057143" y="3170951"/>
            <a:chExt cx="6171429" cy="6017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3170951"/>
              <a:ext cx="6171429" cy="60174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031" y="1488764"/>
            <a:ext cx="1257447" cy="9854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4798" y="1173817"/>
            <a:ext cx="3494626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28602" y="1677447"/>
            <a:ext cx="2326298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0537" y="1814365"/>
            <a:ext cx="5959777" cy="2337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9173" y="1358382"/>
            <a:ext cx="5475795" cy="39018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202" y="3409745"/>
            <a:ext cx="16820169" cy="5867558"/>
            <a:chOff x="773202" y="3409745"/>
            <a:chExt cx="16820169" cy="58675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3409745"/>
              <a:ext cx="16820169" cy="5867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6343524"/>
            <a:ext cx="3362869" cy="3362869"/>
            <a:chOff x="9142857" y="6343524"/>
            <a:chExt cx="3362869" cy="33628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343524"/>
              <a:ext cx="3362869" cy="3362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15520" y="3386181"/>
            <a:ext cx="1817543" cy="2920443"/>
            <a:chOff x="9915520" y="3386181"/>
            <a:chExt cx="1817543" cy="2920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5520" y="3386181"/>
              <a:ext cx="1817543" cy="29204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031" y="1488764"/>
            <a:ext cx="1266971" cy="9854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13469" y="1518712"/>
            <a:ext cx="16395000" cy="24973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0400" y="3143010"/>
            <a:ext cx="16041684" cy="41064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55647" y="1763439"/>
            <a:ext cx="17393389" cy="41256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1541" y="1574522"/>
            <a:ext cx="8767178" cy="1435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202" y="6961910"/>
            <a:ext cx="16739310" cy="2705117"/>
            <a:chOff x="773202" y="6961910"/>
            <a:chExt cx="16739310" cy="27051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202" y="6961910"/>
              <a:ext cx="16739310" cy="27051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40763" y="2219236"/>
            <a:ext cx="1522418" cy="1522418"/>
            <a:chOff x="14340763" y="2219236"/>
            <a:chExt cx="1522418" cy="1522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40763" y="2219236"/>
              <a:ext cx="1522418" cy="1522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75919" y="1984187"/>
            <a:ext cx="1553465" cy="1553465"/>
            <a:chOff x="15875919" y="1984187"/>
            <a:chExt cx="1553465" cy="1553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75919" y="1984187"/>
              <a:ext cx="1553465" cy="15534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71618" y="3248970"/>
            <a:ext cx="751837" cy="1379862"/>
            <a:chOff x="15671618" y="3248970"/>
            <a:chExt cx="751837" cy="13798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71618" y="3248970"/>
              <a:ext cx="751837" cy="13798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17226" y="4694580"/>
            <a:ext cx="1412457" cy="1412457"/>
            <a:chOff x="15717226" y="4694580"/>
            <a:chExt cx="1412457" cy="14124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17226" y="4694580"/>
              <a:ext cx="1412457" cy="14124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76631" y="3349393"/>
            <a:ext cx="749332" cy="1375263"/>
            <a:chOff x="2076631" y="3349393"/>
            <a:chExt cx="749332" cy="13752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2076631" y="3349393"/>
              <a:ext cx="749332" cy="13752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0932" y="2325984"/>
            <a:ext cx="1325467" cy="1325467"/>
            <a:chOff x="1100932" y="2325984"/>
            <a:chExt cx="1325467" cy="13254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932" y="2325984"/>
              <a:ext cx="1325467" cy="1325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26281" y="4012064"/>
            <a:ext cx="1489143" cy="1489143"/>
            <a:chOff x="3226281" y="4012064"/>
            <a:chExt cx="1489143" cy="1489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26281" y="4012064"/>
              <a:ext cx="1489143" cy="1489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05697" y="5014822"/>
            <a:ext cx="1182294" cy="1182294"/>
            <a:chOff x="2005697" y="5014822"/>
            <a:chExt cx="1182294" cy="11822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5697" y="5014822"/>
              <a:ext cx="1182294" cy="11822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55810" y="1001752"/>
            <a:ext cx="1187595" cy="1187595"/>
            <a:chOff x="3355810" y="1001752"/>
            <a:chExt cx="1187595" cy="11875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55810" y="1001752"/>
              <a:ext cx="1187595" cy="11875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09638" y="8292767"/>
            <a:ext cx="1687367" cy="14286"/>
            <a:chOff x="5809638" y="8292767"/>
            <a:chExt cx="1687367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809638" y="8292767"/>
              <a:ext cx="1687367" cy="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88709" y="8292767"/>
            <a:ext cx="1687367" cy="14286"/>
            <a:chOff x="10788709" y="8292767"/>
            <a:chExt cx="1687367" cy="142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0788709" y="8292767"/>
              <a:ext cx="1687367" cy="1428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11635" y="4452964"/>
            <a:ext cx="978717" cy="72403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33634" y="3090454"/>
            <a:ext cx="978717" cy="72403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3715" y="5325340"/>
            <a:ext cx="978717" cy="72403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90401" y="1348986"/>
            <a:ext cx="978717" cy="72403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33049" y="7686915"/>
            <a:ext cx="3322836" cy="71925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40105" y="8183915"/>
            <a:ext cx="5597302" cy="72014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161248" y="7686658"/>
            <a:ext cx="3285445" cy="72039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91591" y="8226477"/>
            <a:ext cx="5828245" cy="64683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218620" y="7686658"/>
            <a:ext cx="3389321" cy="72992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646039" y="8183915"/>
            <a:ext cx="5982493" cy="6820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9584" y="1807146"/>
            <a:ext cx="4482873" cy="2356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9796" y="1344806"/>
            <a:ext cx="5461624" cy="39298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81785" y="4097588"/>
            <a:ext cx="4322145" cy="4322145"/>
            <a:chOff x="6981785" y="4097588"/>
            <a:chExt cx="4322145" cy="4322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1785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2041" y="4097588"/>
            <a:ext cx="4322145" cy="4322145"/>
            <a:chOff x="12112041" y="4097588"/>
            <a:chExt cx="4322145" cy="4322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2041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13813" y="5864308"/>
            <a:ext cx="5658089" cy="794214"/>
            <a:chOff x="6313813" y="5864308"/>
            <a:chExt cx="5658089" cy="794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5722" y="5484427"/>
              <a:ext cx="1356000" cy="167207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7925" y="5484427"/>
              <a:ext cx="1356000" cy="1672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202" y="3409745"/>
            <a:ext cx="16820169" cy="5867558"/>
            <a:chOff x="773202" y="3409745"/>
            <a:chExt cx="16820169" cy="58675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202" y="3409745"/>
              <a:ext cx="16820169" cy="58675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00441" y="6847035"/>
            <a:ext cx="3282846" cy="2673343"/>
            <a:chOff x="5900441" y="6847035"/>
            <a:chExt cx="3282846" cy="26733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3511" y="5684856"/>
              <a:ext cx="6565692" cy="53466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0441" y="6847035"/>
              <a:ext cx="3282846" cy="26733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54097" y="8867289"/>
            <a:ext cx="1793472" cy="410015"/>
            <a:chOff x="4154097" y="8867289"/>
            <a:chExt cx="1793472" cy="4100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4097" y="8867289"/>
              <a:ext cx="1793472" cy="41001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9178" y="1518712"/>
            <a:ext cx="14364076" cy="24973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2650" y="1482987"/>
            <a:ext cx="1270287" cy="9893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03941" y="1330398"/>
            <a:ext cx="4484674" cy="7596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76007" y="8714530"/>
            <a:ext cx="4477545" cy="8745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0060" y="1807146"/>
            <a:ext cx="6973292" cy="2356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9068" y="1354773"/>
            <a:ext cx="5447538" cy="39126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61838" y="2420503"/>
            <a:ext cx="6569468" cy="5870742"/>
            <a:chOff x="2161838" y="2420503"/>
            <a:chExt cx="6569468" cy="5870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838" y="2420503"/>
              <a:ext cx="6569468" cy="58707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75824" y="2329323"/>
            <a:ext cx="6292918" cy="6679037"/>
            <a:chOff x="9775824" y="2329323"/>
            <a:chExt cx="6292918" cy="667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5824" y="2329323"/>
              <a:ext cx="6292918" cy="667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3488" y="1482983"/>
            <a:ext cx="1272973" cy="9893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7970" y="1330398"/>
            <a:ext cx="3781093" cy="759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1484" y="8357398"/>
            <a:ext cx="4255418" cy="7099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7761" y="9206104"/>
            <a:ext cx="13595374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680" y="2781915"/>
            <a:ext cx="15782354" cy="2596583"/>
            <a:chOff x="1251680" y="2781915"/>
            <a:chExt cx="15782354" cy="25965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680" y="2781915"/>
              <a:ext cx="15782354" cy="2596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1516" y="6720737"/>
            <a:ext cx="17595553" cy="1745308"/>
            <a:chOff x="321516" y="6720737"/>
            <a:chExt cx="17595553" cy="17453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516" y="6720737"/>
              <a:ext cx="17595553" cy="17453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8191" y="5624209"/>
            <a:ext cx="17496213" cy="10129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499331" y="8735524"/>
            <a:ext cx="23766419" cy="10114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28223" y="1677450"/>
            <a:ext cx="4741079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435" y="2579403"/>
            <a:ext cx="15142844" cy="7541363"/>
            <a:chOff x="1571435" y="2579403"/>
            <a:chExt cx="15142844" cy="7541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435" y="2579403"/>
              <a:ext cx="15142844" cy="7541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79229" y="1677447"/>
            <a:ext cx="17337641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943" y="2329323"/>
            <a:ext cx="15019828" cy="7600760"/>
            <a:chOff x="1632943" y="2329323"/>
            <a:chExt cx="15019828" cy="7600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943" y="2329323"/>
              <a:ext cx="15019828" cy="76007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7490" y="1574999"/>
            <a:ext cx="2798670" cy="11662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2023-11-29T16:13:32Z</dcterms:created>
  <dcterms:modified xsi:type="dcterms:W3CDTF">2023-11-29T16:13:32Z</dcterms:modified>
</cp:coreProperties>
</file>